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06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67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0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9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1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5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5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9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2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6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1BE7E-84A9-4632-B80E-DD33B260746F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82426-D849-474D-A309-D05EAB2CD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286389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the organism have a nucleus?</a:t>
            </a:r>
            <a:endParaRPr lang="en-US" dirty="0"/>
          </a:p>
        </p:txBody>
      </p:sp>
      <p:cxnSp>
        <p:nvCxnSpPr>
          <p:cNvPr id="7" name="Elbow Connector 6"/>
          <p:cNvCxnSpPr/>
          <p:nvPr/>
        </p:nvCxnSpPr>
        <p:spPr>
          <a:xfrm rot="5400000">
            <a:off x="2861510" y="461211"/>
            <a:ext cx="639679" cy="10287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00600" y="655721"/>
            <a:ext cx="1066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841913" y="975561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77679" y="975561"/>
            <a:ext cx="51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1110" y="883228"/>
            <a:ext cx="1981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the organism live in extreme environments?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5800" y="1806558"/>
            <a:ext cx="0" cy="28416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28800" y="1806558"/>
            <a:ext cx="0" cy="1012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09155" y="3886200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295388" y="2326103"/>
            <a:ext cx="51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95388" y="2819400"/>
            <a:ext cx="1821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Archaeabacteria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29937" y="4655127"/>
            <a:ext cx="1698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Eubacteria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74327" y="883228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the organism unicellular?</a:t>
            </a:r>
            <a:endParaRPr lang="en-US" dirty="0"/>
          </a:p>
        </p:txBody>
      </p:sp>
      <p:cxnSp>
        <p:nvCxnSpPr>
          <p:cNvPr id="30" name="Elbow Connector 29"/>
          <p:cNvCxnSpPr/>
          <p:nvPr/>
        </p:nvCxnSpPr>
        <p:spPr>
          <a:xfrm rot="5400000">
            <a:off x="4990416" y="1616822"/>
            <a:ext cx="1289841" cy="11153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Rectangle 1023"/>
          <p:cNvSpPr/>
          <p:nvPr/>
        </p:nvSpPr>
        <p:spPr>
          <a:xfrm>
            <a:off x="4544279" y="2326103"/>
            <a:ext cx="51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025" name="Rectangle 1024"/>
          <p:cNvSpPr/>
          <p:nvPr/>
        </p:nvSpPr>
        <p:spPr>
          <a:xfrm>
            <a:off x="4610100" y="2904212"/>
            <a:ext cx="1170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Protista</a:t>
            </a:r>
            <a:endParaRPr lang="en-US" dirty="0"/>
          </a:p>
        </p:txBody>
      </p:sp>
      <p:cxnSp>
        <p:nvCxnSpPr>
          <p:cNvPr id="1028" name="Elbow Connector 1027"/>
          <p:cNvCxnSpPr/>
          <p:nvPr/>
        </p:nvCxnSpPr>
        <p:spPr>
          <a:xfrm rot="16200000" flipH="1">
            <a:off x="6497419" y="1737740"/>
            <a:ext cx="1019035" cy="60267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Rectangle 1028"/>
          <p:cNvSpPr/>
          <p:nvPr/>
        </p:nvSpPr>
        <p:spPr>
          <a:xfrm>
            <a:off x="6714819" y="2581046"/>
            <a:ext cx="1672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 the organism autotrophic?</a:t>
            </a:r>
            <a:endParaRPr lang="en-US" dirty="0"/>
          </a:p>
        </p:txBody>
      </p:sp>
      <p:sp>
        <p:nvSpPr>
          <p:cNvPr id="1030" name="Rectangle 1029"/>
          <p:cNvSpPr/>
          <p:nvPr/>
        </p:nvSpPr>
        <p:spPr>
          <a:xfrm>
            <a:off x="7308273" y="2039076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cxnSp>
        <p:nvCxnSpPr>
          <p:cNvPr id="1034" name="Elbow Connector 1033"/>
          <p:cNvCxnSpPr/>
          <p:nvPr/>
        </p:nvCxnSpPr>
        <p:spPr>
          <a:xfrm rot="10800000" flipV="1">
            <a:off x="5056921" y="3227378"/>
            <a:ext cx="1950017" cy="175091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Rectangle 1034"/>
          <p:cNvSpPr/>
          <p:nvPr/>
        </p:nvSpPr>
        <p:spPr>
          <a:xfrm>
            <a:off x="5501973" y="4590395"/>
            <a:ext cx="51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036" name="Rectangle 1035"/>
          <p:cNvSpPr/>
          <p:nvPr/>
        </p:nvSpPr>
        <p:spPr>
          <a:xfrm>
            <a:off x="3931216" y="4590395"/>
            <a:ext cx="1125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Plantae</a:t>
            </a:r>
            <a:endParaRPr lang="en-US" dirty="0"/>
          </a:p>
        </p:txBody>
      </p:sp>
      <p:cxnSp>
        <p:nvCxnSpPr>
          <p:cNvPr id="1038" name="Straight Arrow Connector 1037"/>
          <p:cNvCxnSpPr/>
          <p:nvPr/>
        </p:nvCxnSpPr>
        <p:spPr>
          <a:xfrm>
            <a:off x="7794303" y="3227379"/>
            <a:ext cx="0" cy="1268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Rectangle 1038"/>
          <p:cNvSpPr/>
          <p:nvPr/>
        </p:nvSpPr>
        <p:spPr>
          <a:xfrm>
            <a:off x="7794303" y="3861589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040" name="Rectangle 1039"/>
          <p:cNvSpPr/>
          <p:nvPr/>
        </p:nvSpPr>
        <p:spPr>
          <a:xfrm>
            <a:off x="6750615" y="4514226"/>
            <a:ext cx="2162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 the organism able to move on it’s own?</a:t>
            </a:r>
            <a:endParaRPr lang="en-US" dirty="0"/>
          </a:p>
        </p:txBody>
      </p:sp>
      <p:cxnSp>
        <p:nvCxnSpPr>
          <p:cNvPr id="1045" name="Elbow Connector 1044"/>
          <p:cNvCxnSpPr/>
          <p:nvPr/>
        </p:nvCxnSpPr>
        <p:spPr>
          <a:xfrm rot="10800000" flipV="1">
            <a:off x="5334001" y="5160556"/>
            <a:ext cx="1974273" cy="108784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Arrow Connector 1046"/>
          <p:cNvCxnSpPr/>
          <p:nvPr/>
        </p:nvCxnSpPr>
        <p:spPr>
          <a:xfrm>
            <a:off x="8280333" y="5160557"/>
            <a:ext cx="0" cy="718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9" name="Rectangle 1048"/>
          <p:cNvSpPr/>
          <p:nvPr/>
        </p:nvSpPr>
        <p:spPr>
          <a:xfrm>
            <a:off x="5808496" y="5879068"/>
            <a:ext cx="512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1051" name="Rectangle 1050"/>
          <p:cNvSpPr/>
          <p:nvPr/>
        </p:nvSpPr>
        <p:spPr>
          <a:xfrm>
            <a:off x="8280333" y="5342794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052" name="Rectangle 1051"/>
          <p:cNvSpPr/>
          <p:nvPr/>
        </p:nvSpPr>
        <p:spPr>
          <a:xfrm>
            <a:off x="4123621" y="5925234"/>
            <a:ext cx="1210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err="1" smtClean="0"/>
              <a:t>Animalia</a:t>
            </a:r>
            <a:endParaRPr lang="en-US" dirty="0"/>
          </a:p>
        </p:txBody>
      </p:sp>
      <p:sp>
        <p:nvSpPr>
          <p:cNvPr id="1053" name="Rectangle 1052"/>
          <p:cNvSpPr/>
          <p:nvPr/>
        </p:nvSpPr>
        <p:spPr>
          <a:xfrm>
            <a:off x="7927864" y="5928639"/>
            <a:ext cx="1190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Kingdom</a:t>
            </a:r>
          </a:p>
          <a:p>
            <a:r>
              <a:rPr lang="en-US" dirty="0" smtClean="0"/>
              <a:t>Fungi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250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57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Wylie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Cravens, Kris</dc:creator>
  <cp:lastModifiedBy>Cravens, Kris</cp:lastModifiedBy>
  <cp:revision>2</cp:revision>
  <dcterms:created xsi:type="dcterms:W3CDTF">2013-05-14T15:37:55Z</dcterms:created>
  <dcterms:modified xsi:type="dcterms:W3CDTF">2013-05-14T15:56:25Z</dcterms:modified>
</cp:coreProperties>
</file>